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8" r:id="rId3"/>
    <p:sldId id="261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45D"/>
    <a:srgbClr val="0AD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4FDAF-99E5-4D1A-87F1-B451913461F9}" type="datetimeFigureOut">
              <a:rPr lang="pl-PL" smtClean="0"/>
              <a:t>19.01.2022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C38F9-C8AA-45C1-848A-8025F8F56A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9884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8CA7DC-25EE-4F2A-AA72-B03F2C383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D0BC97-024E-4C10-B250-BA1A048DB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2C19AEB-E76C-4B1C-A954-08C937912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DACF-F1D0-479C-82A7-86D666496E7F}" type="datetime1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D3D680-619F-40B1-A77C-0147904F4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WMHE 2022 Symposium, September 14-18, 2022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FAA39B-B76E-4D5B-B963-AE0FEE2A9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6AC8-E013-419E-A13B-ED2C9397D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121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E440BC-D2E1-48EC-A537-E2B0C2D3D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52E3787-C572-4F7F-93AF-D260D50A1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02C206-2AC6-42DA-8288-74B65C4CF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F35D-F0D2-449C-8A71-30E085FD2550}" type="datetime1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91F7FB8-880A-4E79-B75B-7427ABDED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WMHE 2022 Symposium, September 14-18, 2022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A6BFEB4-5B44-40F0-96A5-1B43848E9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6AC8-E013-419E-A13B-ED2C9397D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02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3782B65-04CB-4E31-ACD9-C03460C29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6DF26AB-3502-4D18-B5B2-DDA4F94F7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EF173B-4756-4A36-8D33-DF31FB2A8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C3DF-4A5A-49E4-AC0E-80480EDA526F}" type="datetime1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A780C9-C49B-4B24-9BEA-12D55873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WMHE 2022 Symposium, September 14-18, 2022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17ADCF7-3422-4630-8316-AF459FB5A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6AC8-E013-419E-A13B-ED2C9397D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07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DAA80B-80FC-43CF-9AA1-E8E221E13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2B5F22-DC73-4B00-ADC3-613D2ACB4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69E558-EF7B-49FF-A729-D8F2F2D55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2802-0EE7-468B-8391-1A10E2850B22}" type="datetime1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4CD015-2959-40D2-A33B-0226A106E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WMHE 2022 Symposium, September 14-18, 2022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7C1762-7676-4B60-B8EF-349B10A75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6AC8-E013-419E-A13B-ED2C9397D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447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7B0F01-2DC8-4C2B-9B5D-FAC9BF3FE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205DAFA-1AEC-41FC-B981-94D245A6E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5CF59C-F67F-4287-9900-1BA9148E6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7E9C-5A55-41A3-82F1-0BCBB27EA75D}" type="datetime1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7A7449-2649-4970-964F-4140D4394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WMHE 2022 Symposium, September 14-18, 2022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A9CD22-C5AA-4306-A650-F3AFB084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6AC8-E013-419E-A13B-ED2C9397D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548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D3551B-4F63-4961-825C-0E1DC8C13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B787B7-9009-4FFC-93E2-A42645F3C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20579A8-D0B5-4BB7-9511-15D11C717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A7BEC2A-1F1A-4EA8-B358-FE96CB61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0E8A-2668-484B-8819-1DC4C5C29F24}" type="datetime1">
              <a:rPr lang="pl-PL" smtClean="0"/>
              <a:t>19.01.2022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C0ACAB5-3FE7-4713-B78C-C04F4E881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WMHE 2022 Symposium, September 14-18, 2022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5C2EC8C-E5FE-4C08-A2BD-2B2864E1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6AC8-E013-419E-A13B-ED2C9397D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85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6371E2-8D90-4524-8D07-9A447C223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D966323-BD18-46F1-B82B-64D98A77B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3A1673B-FC23-4A1C-AE44-80927AC17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593E5F9-8F10-4CB5-8BE2-0A50DE36BE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199414C-32F5-4F8A-8D17-2BBBE9BB4D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9D55E1D-3065-4637-BFFE-1A6F4E7CD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CBEC-844B-4ACA-ADE1-3A362DC4D55C}" type="datetime1">
              <a:rPr lang="pl-PL" smtClean="0"/>
              <a:t>19.01.2022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5431DA9-82D5-4BAD-8B8B-A77520C30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WMHE 2022 Symposium, September 14-18, 2022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7AF4E8B-8332-49EA-8735-A69337F0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6AC8-E013-419E-A13B-ED2C9397D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776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7F06AE-F2F6-4385-8A4A-AB280902D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7AF670A-53F8-406E-B64C-6EFAD6BD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4290-DC49-450D-8D07-779476319981}" type="datetime1">
              <a:rPr lang="pl-PL" smtClean="0"/>
              <a:t>19.01.2022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F127D6A-E374-46D8-845D-C1C3C612D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WMHE 2022 Symposium, September 14-18, 2022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DE2FD54-F939-454D-AD3A-94636E295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6AC8-E013-419E-A13B-ED2C9397D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267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1007700-C570-4278-804A-902C48E11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EFC5-2439-4AAF-9383-E7B5D7B1B05E}" type="datetime1">
              <a:rPr lang="pl-PL" smtClean="0"/>
              <a:t>19.01.2022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7E79E2D-5D2C-4A48-9476-73EA9406E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WMHE 2022 Symposium, September 14-18, 2022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8ECB196-C41B-4AFC-A08B-48C88FF0E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6AC8-E013-419E-A13B-ED2C9397D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510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B1ACCF-9964-44BA-8CD0-2A1E33DE9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FB8DF0-129E-4007-B0FA-91650B96C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1BB16E5-27A1-435F-B41E-47145AC58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0638A7B-C095-4E89-A9F3-A4ADE769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4AD8-E8FF-447A-8786-01F49D712F1F}" type="datetime1">
              <a:rPr lang="pl-PL" smtClean="0"/>
              <a:t>19.01.2022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5A1E711-AF88-4743-9D9F-BE0905F89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WMHE 2022 Symposium, September 14-18, 2022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1FE4BDD-EDCB-4DAD-90B3-E64FC5AE2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6AC8-E013-419E-A13B-ED2C9397D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972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E18340-6629-4787-9130-7260F82A0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C1FA43C-77BC-4783-AB7B-A08B332953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82B3E25-3026-4B98-9464-E90C30F0E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91948C7-A42D-4241-A41D-EC6B95215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B821-6992-449B-9251-FB5E73468E94}" type="datetime1">
              <a:rPr lang="pl-PL" smtClean="0"/>
              <a:t>19.01.2022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0C9D64C-7AF1-43EB-AB71-DDC22DEE2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WMHE 2022 Symposium, September 14-18, 2022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53A1C69-8406-45DA-AF58-4875EFAAC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F6AC8-E013-419E-A13B-ED2C9397D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1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4B48945-52BA-4047-8198-3CDAF2D2F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804BEA7-0718-4EBC-91AA-17A97C4DD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B377D23-FFD8-4600-8C11-39E67629D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29EA6-F1A3-41B6-B924-ED2744BBC1B5}" type="datetime1">
              <a:rPr lang="pl-PL" smtClean="0"/>
              <a:t>19.01.2022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1CC87B4-A6DF-47CF-A5C4-71DA6606D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WMHE 2022 Symposium, September 14-18, 2022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ADFB8B0-9BD6-4A43-926F-DA33157A3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F6AC8-E013-419E-A13B-ED2C9397D8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65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:a16="http://schemas.microsoft.com/office/drawing/2014/main" id="{57439FCD-78A5-42E4-91DA-616A3260A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689" y="196849"/>
            <a:ext cx="8252178" cy="3072873"/>
          </a:xfrm>
        </p:spPr>
        <p:txBody>
          <a:bodyPr anchor="ctr"/>
          <a:lstStyle/>
          <a:p>
            <a:pPr algn="ctr"/>
            <a:r>
              <a:rPr lang="pl-PL" b="1" dirty="0" err="1">
                <a:solidFill>
                  <a:srgbClr val="1D345D"/>
                </a:solidFill>
              </a:rPr>
              <a:t>Click</a:t>
            </a:r>
            <a:r>
              <a:rPr lang="pl-PL" b="1" dirty="0">
                <a:solidFill>
                  <a:srgbClr val="1D345D"/>
                </a:solidFill>
              </a:rPr>
              <a:t> to </a:t>
            </a:r>
            <a:r>
              <a:rPr lang="pl-PL" b="1" dirty="0" err="1">
                <a:solidFill>
                  <a:srgbClr val="1D345D"/>
                </a:solidFill>
              </a:rPr>
              <a:t>add</a:t>
            </a:r>
            <a:r>
              <a:rPr lang="pl-PL" b="1" dirty="0">
                <a:solidFill>
                  <a:srgbClr val="1D345D"/>
                </a:solidFill>
              </a:rPr>
              <a:t> </a:t>
            </a:r>
            <a:r>
              <a:rPr lang="pl-PL" b="1" dirty="0" err="1">
                <a:solidFill>
                  <a:srgbClr val="1D345D"/>
                </a:solidFill>
              </a:rPr>
              <a:t>title</a:t>
            </a:r>
            <a:endParaRPr lang="pl-PL" b="1" dirty="0">
              <a:solidFill>
                <a:srgbClr val="1D345D"/>
              </a:solidFill>
            </a:endParaRP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D9DB520C-70F0-4E27-95DE-ACE33BDF4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2511" y="5072768"/>
            <a:ext cx="6172200" cy="75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err="1">
                <a:solidFill>
                  <a:srgbClr val="1D345D"/>
                </a:solidFill>
              </a:rPr>
              <a:t>Click</a:t>
            </a:r>
            <a:r>
              <a:rPr lang="pl-PL" sz="2400" dirty="0">
                <a:solidFill>
                  <a:srgbClr val="1D345D"/>
                </a:solidFill>
              </a:rPr>
              <a:t> to </a:t>
            </a:r>
            <a:r>
              <a:rPr lang="pl-PL" sz="2400" dirty="0" err="1">
                <a:solidFill>
                  <a:srgbClr val="1D345D"/>
                </a:solidFill>
              </a:rPr>
              <a:t>add</a:t>
            </a:r>
            <a:r>
              <a:rPr lang="pl-PL" sz="2400" dirty="0">
                <a:solidFill>
                  <a:srgbClr val="1D345D"/>
                </a:solidFill>
              </a:rPr>
              <a:t> </a:t>
            </a:r>
            <a:r>
              <a:rPr lang="pl-PL" sz="2400" dirty="0" err="1">
                <a:solidFill>
                  <a:srgbClr val="1D345D"/>
                </a:solidFill>
              </a:rPr>
              <a:t>presenter’s</a:t>
            </a:r>
            <a:r>
              <a:rPr lang="pl-PL" sz="2400" dirty="0">
                <a:solidFill>
                  <a:srgbClr val="1D345D"/>
                </a:solidFill>
              </a:rPr>
              <a:t> </a:t>
            </a:r>
            <a:r>
              <a:rPr lang="pl-PL" sz="2400" dirty="0" err="1">
                <a:solidFill>
                  <a:srgbClr val="1D345D"/>
                </a:solidFill>
              </a:rPr>
              <a:t>name</a:t>
            </a:r>
            <a:endParaRPr lang="pl-PL" sz="2400" dirty="0">
              <a:solidFill>
                <a:srgbClr val="1D345D"/>
              </a:solidFill>
            </a:endParaRPr>
          </a:p>
        </p:txBody>
      </p:sp>
      <p:sp>
        <p:nvSpPr>
          <p:cNvPr id="10" name="Symbol zastępczy tekstu 9">
            <a:extLst>
              <a:ext uri="{FF2B5EF4-FFF2-40B4-BE49-F238E27FC236}">
                <a16:creationId xmlns:a16="http://schemas.microsoft.com/office/drawing/2014/main" id="{75E0487C-46BA-4548-A55E-D7E4260FC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92511" y="3375378"/>
            <a:ext cx="6172199" cy="1591734"/>
          </a:xfrm>
        </p:spPr>
        <p:txBody>
          <a:bodyPr>
            <a:normAutofit/>
          </a:bodyPr>
          <a:lstStyle/>
          <a:p>
            <a:r>
              <a:rPr lang="pl-PL" sz="2400" dirty="0" err="1">
                <a:solidFill>
                  <a:srgbClr val="1D345D"/>
                </a:solidFill>
              </a:rPr>
              <a:t>Click</a:t>
            </a:r>
            <a:r>
              <a:rPr lang="pl-PL" sz="2400" dirty="0">
                <a:solidFill>
                  <a:srgbClr val="1D345D"/>
                </a:solidFill>
              </a:rPr>
              <a:t> to </a:t>
            </a:r>
            <a:r>
              <a:rPr lang="pl-PL" sz="2400" dirty="0" err="1">
                <a:solidFill>
                  <a:srgbClr val="1D345D"/>
                </a:solidFill>
              </a:rPr>
              <a:t>add</a:t>
            </a:r>
            <a:r>
              <a:rPr lang="pl-PL" sz="2400" dirty="0">
                <a:solidFill>
                  <a:srgbClr val="1D345D"/>
                </a:solidFill>
              </a:rPr>
              <a:t> </a:t>
            </a:r>
            <a:r>
              <a:rPr lang="pl-PL" sz="2400" dirty="0" err="1">
                <a:solidFill>
                  <a:srgbClr val="1D345D"/>
                </a:solidFill>
              </a:rPr>
              <a:t>authors</a:t>
            </a:r>
            <a:endParaRPr lang="pl-PL" sz="2400" dirty="0">
              <a:solidFill>
                <a:srgbClr val="1D345D"/>
              </a:solidFill>
            </a:endParaRPr>
          </a:p>
        </p:txBody>
      </p:sp>
      <p:sp>
        <p:nvSpPr>
          <p:cNvPr id="11" name="Symbol zastępczy zawartości 8">
            <a:extLst>
              <a:ext uri="{FF2B5EF4-FFF2-40B4-BE49-F238E27FC236}">
                <a16:creationId xmlns:a16="http://schemas.microsoft.com/office/drawing/2014/main" id="{688CD9F1-3AB8-4775-B15E-2167270C604A}"/>
              </a:ext>
            </a:extLst>
          </p:cNvPr>
          <p:cNvSpPr txBox="1">
            <a:spLocks/>
          </p:cNvSpPr>
          <p:nvPr/>
        </p:nvSpPr>
        <p:spPr>
          <a:xfrm>
            <a:off x="4992512" y="5936896"/>
            <a:ext cx="6172200" cy="75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800" i="1" dirty="0" err="1">
                <a:solidFill>
                  <a:srgbClr val="1D345D"/>
                </a:solidFill>
              </a:rPr>
              <a:t>Click</a:t>
            </a:r>
            <a:r>
              <a:rPr lang="pl-PL" sz="1800" i="1" dirty="0">
                <a:solidFill>
                  <a:srgbClr val="1D345D"/>
                </a:solidFill>
              </a:rPr>
              <a:t> to </a:t>
            </a:r>
            <a:r>
              <a:rPr lang="pl-PL" sz="1800" i="1" dirty="0" err="1">
                <a:solidFill>
                  <a:srgbClr val="1D345D"/>
                </a:solidFill>
              </a:rPr>
              <a:t>add</a:t>
            </a:r>
            <a:r>
              <a:rPr lang="pl-PL" sz="1800" i="1" dirty="0">
                <a:solidFill>
                  <a:srgbClr val="1D345D"/>
                </a:solidFill>
              </a:rPr>
              <a:t> </a:t>
            </a:r>
            <a:r>
              <a:rPr lang="pl-PL" sz="1800" i="1" dirty="0" err="1">
                <a:solidFill>
                  <a:srgbClr val="1D345D"/>
                </a:solidFill>
              </a:rPr>
              <a:t>presenter’s</a:t>
            </a:r>
            <a:r>
              <a:rPr lang="pl-PL" sz="1800" i="1" dirty="0">
                <a:solidFill>
                  <a:srgbClr val="1D345D"/>
                </a:solidFill>
              </a:rPr>
              <a:t> </a:t>
            </a:r>
            <a:r>
              <a:rPr lang="pl-PL" sz="1800" i="1" dirty="0" err="1">
                <a:solidFill>
                  <a:srgbClr val="1D345D"/>
                </a:solidFill>
              </a:rPr>
              <a:t>affiliation</a:t>
            </a:r>
            <a:endParaRPr lang="pl-PL" sz="1800" i="1" dirty="0">
              <a:solidFill>
                <a:srgbClr val="1D34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04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5E023B7B-AC1F-463C-BE4E-10E872751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747"/>
            <a:ext cx="10227733" cy="1158875"/>
          </a:xfrm>
        </p:spPr>
        <p:txBody>
          <a:bodyPr/>
          <a:lstStyle/>
          <a:p>
            <a:r>
              <a:rPr lang="pl-PL" b="1" dirty="0" err="1">
                <a:solidFill>
                  <a:srgbClr val="1D345D"/>
                </a:solidFill>
              </a:rPr>
              <a:t>Click</a:t>
            </a:r>
            <a:r>
              <a:rPr lang="pl-PL" b="1" dirty="0">
                <a:solidFill>
                  <a:srgbClr val="1D345D"/>
                </a:solidFill>
              </a:rPr>
              <a:t> to </a:t>
            </a:r>
            <a:r>
              <a:rPr lang="pl-PL" b="1" dirty="0" err="1">
                <a:solidFill>
                  <a:srgbClr val="1D345D"/>
                </a:solidFill>
              </a:rPr>
              <a:t>add</a:t>
            </a:r>
            <a:r>
              <a:rPr lang="pl-PL" b="1" dirty="0">
                <a:solidFill>
                  <a:srgbClr val="1D345D"/>
                </a:solidFill>
              </a:rPr>
              <a:t> </a:t>
            </a:r>
            <a:r>
              <a:rPr lang="pl-PL" b="1" dirty="0" err="1">
                <a:solidFill>
                  <a:srgbClr val="1D345D"/>
                </a:solidFill>
              </a:rPr>
              <a:t>slide</a:t>
            </a:r>
            <a:r>
              <a:rPr lang="pl-PL" b="1" dirty="0">
                <a:solidFill>
                  <a:srgbClr val="1D345D"/>
                </a:solidFill>
              </a:rPr>
              <a:t> </a:t>
            </a:r>
            <a:r>
              <a:rPr lang="pl-PL" b="1" dirty="0" err="1">
                <a:solidFill>
                  <a:srgbClr val="1D345D"/>
                </a:solidFill>
              </a:rPr>
              <a:t>title</a:t>
            </a:r>
            <a:endParaRPr lang="pl-PL" b="1" dirty="0">
              <a:solidFill>
                <a:srgbClr val="1D345D"/>
              </a:solidFill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4835471-C845-4EFE-916E-5134A1109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94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5E023B7B-AC1F-463C-BE4E-10E872751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748"/>
            <a:ext cx="10227733" cy="537986"/>
          </a:xfrm>
        </p:spPr>
        <p:txBody>
          <a:bodyPr>
            <a:normAutofit fontScale="90000"/>
          </a:bodyPr>
          <a:lstStyle/>
          <a:p>
            <a:r>
              <a:rPr lang="pl-PL" b="1" dirty="0" err="1">
                <a:solidFill>
                  <a:srgbClr val="1D345D"/>
                </a:solidFill>
              </a:rPr>
              <a:t>Click</a:t>
            </a:r>
            <a:r>
              <a:rPr lang="pl-PL" b="1" dirty="0">
                <a:solidFill>
                  <a:srgbClr val="1D345D"/>
                </a:solidFill>
              </a:rPr>
              <a:t> to </a:t>
            </a:r>
            <a:r>
              <a:rPr lang="pl-PL" b="1" dirty="0" err="1">
                <a:solidFill>
                  <a:srgbClr val="1D345D"/>
                </a:solidFill>
              </a:rPr>
              <a:t>add</a:t>
            </a:r>
            <a:r>
              <a:rPr lang="pl-PL" b="1" dirty="0">
                <a:solidFill>
                  <a:srgbClr val="1D345D"/>
                </a:solidFill>
              </a:rPr>
              <a:t> </a:t>
            </a:r>
            <a:r>
              <a:rPr lang="pl-PL" b="1" dirty="0" err="1">
                <a:solidFill>
                  <a:srgbClr val="1D345D"/>
                </a:solidFill>
              </a:rPr>
              <a:t>slide</a:t>
            </a:r>
            <a:r>
              <a:rPr lang="pl-PL" b="1" dirty="0">
                <a:solidFill>
                  <a:srgbClr val="1D345D"/>
                </a:solidFill>
              </a:rPr>
              <a:t> </a:t>
            </a:r>
            <a:r>
              <a:rPr lang="pl-PL" b="1" dirty="0" err="1">
                <a:solidFill>
                  <a:srgbClr val="1D345D"/>
                </a:solidFill>
              </a:rPr>
              <a:t>title</a:t>
            </a:r>
            <a:endParaRPr lang="pl-PL" b="1" dirty="0">
              <a:solidFill>
                <a:srgbClr val="1D345D"/>
              </a:solidFill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4835471-C845-4EFE-916E-5134A1109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Tytuł 4">
            <a:extLst>
              <a:ext uri="{FF2B5EF4-FFF2-40B4-BE49-F238E27FC236}">
                <a16:creationId xmlns:a16="http://schemas.microsoft.com/office/drawing/2014/main" id="{27E7E5BD-1B34-44BF-8940-6386FE6873A8}"/>
              </a:ext>
            </a:extLst>
          </p:cNvPr>
          <p:cNvSpPr txBox="1">
            <a:spLocks/>
          </p:cNvSpPr>
          <p:nvPr/>
        </p:nvSpPr>
        <p:spPr>
          <a:xfrm>
            <a:off x="0" y="681037"/>
            <a:ext cx="10227733" cy="537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err="1"/>
              <a:t>Click</a:t>
            </a:r>
            <a:r>
              <a:rPr lang="pl-PL" sz="2800" dirty="0"/>
              <a:t> to </a:t>
            </a:r>
            <a:r>
              <a:rPr lang="pl-PL" sz="2800" dirty="0" err="1"/>
              <a:t>add</a:t>
            </a:r>
            <a:r>
              <a:rPr lang="pl-PL" sz="2800" dirty="0"/>
              <a:t> </a:t>
            </a:r>
            <a:r>
              <a:rPr lang="pl-PL" sz="2800" dirty="0" err="1"/>
              <a:t>slide</a:t>
            </a:r>
            <a:r>
              <a:rPr lang="pl-PL" sz="2800" dirty="0"/>
              <a:t> </a:t>
            </a:r>
            <a:r>
              <a:rPr lang="pl-PL" sz="2800" dirty="0" err="1"/>
              <a:t>subtitle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99878487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33</Words>
  <Application>Microsoft Office PowerPoint</Application>
  <PresentationFormat>Panoramiczny</PresentationFormat>
  <Paragraphs>7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Click to add title</vt:lpstr>
      <vt:lpstr>Click to add slide title</vt:lpstr>
      <vt:lpstr>Click to add 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Alina Wargin</dc:creator>
  <cp:lastModifiedBy>Alina Wargin</cp:lastModifiedBy>
  <cp:revision>6</cp:revision>
  <dcterms:created xsi:type="dcterms:W3CDTF">2022-01-12T14:16:42Z</dcterms:created>
  <dcterms:modified xsi:type="dcterms:W3CDTF">2022-01-19T20:38:34Z</dcterms:modified>
</cp:coreProperties>
</file>